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0287000" cy="12852400"/>
  <p:notesSz cx="6858000" cy="9144000"/>
  <p:embeddedFontLst>
    <p:embeddedFont>
      <p:font typeface="Source Han Sans JP Bold" charset="1" panose="020B0800000000000000"/>
      <p:regular r:id="rId12"/>
    </p:embeddedFont>
    <p:embeddedFont>
      <p:font typeface="Source Han Sans JP Medium" charset="1" panose="020B0600000000000000"/>
      <p:regular r:id="rId13"/>
    </p:embeddedFont>
    <p:embeddedFont>
      <p:font typeface="Source Han Sans JP" charset="1" panose="020B04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jpeg" Type="http://schemas.openxmlformats.org/officeDocument/2006/relationships/image"/><Relationship Id="rId4" Target="../media/image6.png" Type="http://schemas.openxmlformats.org/officeDocument/2006/relationships/image"/><Relationship Id="rId5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560873"/>
            <a:ext cx="10287000" cy="5717097"/>
            <a:chOff x="0" y="0"/>
            <a:chExt cx="13716000" cy="762279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853" r="0" b="15042"/>
            <a:stretch>
              <a:fillRect/>
            </a:stretch>
          </p:blipFill>
          <p:spPr>
            <a:xfrm flipH="false" flipV="false">
              <a:off x="0" y="0"/>
              <a:ext cx="13716000" cy="7622796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flipV="true">
            <a:off x="1028700" y="11095787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901014"/>
            <a:ext cx="10287000" cy="1955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96"/>
              </a:lnSpc>
            </a:pPr>
            <a:r>
              <a:rPr lang="en-US" b="true" sz="4762" spc="23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気軽に星空や天体を楽しめる</a:t>
            </a:r>
          </a:p>
          <a:p>
            <a:pPr algn="ctr">
              <a:lnSpc>
                <a:spcPts val="8096"/>
              </a:lnSpc>
              <a:spcBef>
                <a:spcPct val="0"/>
              </a:spcBef>
            </a:pPr>
            <a:r>
              <a:rPr lang="en-US" b="true" sz="4762" spc="23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公開天文台とは？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3291" y="10275397"/>
            <a:ext cx="9920419" cy="525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6"/>
              </a:lnSpc>
              <a:spcBef>
                <a:spcPct val="0"/>
              </a:spcBef>
            </a:pPr>
            <a:r>
              <a:rPr lang="en-US" b="true" sz="2680" spc="268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公開天文台100周年記念事業委員会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66309" y="11298671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49327" y="9320249"/>
            <a:ext cx="7354382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出典：紀美野町みさと天文台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54562" y="931130"/>
            <a:ext cx="8203738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公開天文台とは？</a:t>
            </a:r>
          </a:p>
        </p:txBody>
      </p:sp>
      <p:sp>
        <p:nvSpPr>
          <p:cNvPr name="AutoShape 3" id="3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9388" y="6264672"/>
            <a:ext cx="8570073" cy="6063327"/>
          </a:xfrm>
          <a:custGeom>
            <a:avLst/>
            <a:gdLst/>
            <a:ahLst/>
            <a:cxnLst/>
            <a:rect r="r" b="b" t="t" l="l"/>
            <a:pathLst>
              <a:path h="6063327" w="8570073">
                <a:moveTo>
                  <a:pt x="0" y="0"/>
                </a:moveTo>
                <a:lnTo>
                  <a:pt x="8570073" y="0"/>
                </a:lnTo>
                <a:lnTo>
                  <a:pt x="8570073" y="6063327"/>
                </a:lnTo>
                <a:lnTo>
                  <a:pt x="0" y="6063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2902" y="2276814"/>
            <a:ext cx="8547058" cy="367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だれでも気軽に星空や天体を楽しめる施設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を</a:t>
            </a:r>
          </a:p>
          <a:p>
            <a:pPr algn="just">
              <a:lnSpc>
                <a:spcPts val="5963"/>
              </a:lnSpc>
            </a:pPr>
            <a:r>
              <a:rPr lang="en-US" sz="2799" b="true">
                <a:solidFill>
                  <a:srgbClr val="D4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「公開天文台」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と言います。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日本には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「公開天文台」が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約300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もあります。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皆さんの近くにもあると思うので、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ぜひ行ってみてください。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07857" y="12223224"/>
            <a:ext cx="7354382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出典：公開天文台白書2018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996089"/>
            <a:ext cx="10287000" cy="6866572"/>
          </a:xfrm>
          <a:custGeom>
            <a:avLst/>
            <a:gdLst/>
            <a:ahLst/>
            <a:cxnLst/>
            <a:rect r="r" b="b" t="t" l="l"/>
            <a:pathLst>
              <a:path h="6866572" w="10287000">
                <a:moveTo>
                  <a:pt x="0" y="0"/>
                </a:moveTo>
                <a:lnTo>
                  <a:pt x="10287000" y="0"/>
                </a:lnTo>
                <a:lnTo>
                  <a:pt x="10287000" y="6866572"/>
                </a:lnTo>
                <a:lnTo>
                  <a:pt x="0" y="686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57325" y="1214677"/>
            <a:ext cx="8572349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公開天文台では何ができるの？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7325" y="10643711"/>
            <a:ext cx="8572349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星空を眺めたり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93869" y="2934644"/>
            <a:ext cx="10480869" cy="6987246"/>
          </a:xfrm>
          <a:custGeom>
            <a:avLst/>
            <a:gdLst/>
            <a:ahLst/>
            <a:cxnLst/>
            <a:rect r="r" b="b" t="t" l="l"/>
            <a:pathLst>
              <a:path h="6987246" w="10480869">
                <a:moveTo>
                  <a:pt x="0" y="0"/>
                </a:moveTo>
                <a:lnTo>
                  <a:pt x="10480869" y="0"/>
                </a:lnTo>
                <a:lnTo>
                  <a:pt x="10480869" y="6987246"/>
                </a:lnTo>
                <a:lnTo>
                  <a:pt x="0" y="698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70867" y="8685630"/>
            <a:ext cx="1687854" cy="1687854"/>
            <a:chOff x="0" y="0"/>
            <a:chExt cx="13884457" cy="13884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FEFE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4"/>
              <a:stretch>
                <a:fillRect l="-24801" t="0" r="-24801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213913" y="8685630"/>
            <a:ext cx="1687854" cy="1687854"/>
            <a:chOff x="0" y="0"/>
            <a:chExt cx="13884457" cy="1388445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FEFE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5"/>
              <a:stretch>
                <a:fillRect l="-16369" t="0" r="-16369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57325" y="1214677"/>
            <a:ext cx="8572349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公開天文台では何ができるの？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7325" y="10573509"/>
            <a:ext cx="8572349" cy="1339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大きな望遠鏡で</a:t>
            </a:r>
          </a:p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天体を見たり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860" y="12252076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出典：「さじアストロパーク」（鳥取市）をもとに公開天文台100周年事業委員会が作成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2140909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17624" y="7765613"/>
            <a:ext cx="6251752" cy="4305452"/>
          </a:xfrm>
          <a:custGeom>
            <a:avLst/>
            <a:gdLst/>
            <a:ahLst/>
            <a:cxnLst/>
            <a:rect r="r" b="b" t="t" l="l"/>
            <a:pathLst>
              <a:path h="4305452" w="6251752">
                <a:moveTo>
                  <a:pt x="0" y="0"/>
                </a:moveTo>
                <a:lnTo>
                  <a:pt x="6251752" y="0"/>
                </a:lnTo>
                <a:lnTo>
                  <a:pt x="6251752" y="4305452"/>
                </a:lnTo>
                <a:lnTo>
                  <a:pt x="0" y="4305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26725" y="1106494"/>
            <a:ext cx="8375398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公開天文台では何ができるの？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6173" y="2274259"/>
            <a:ext cx="8674655" cy="5184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誰でも気軽に、星空や天体などの天体を楽しむことのできる施設が</a:t>
            </a:r>
            <a:r>
              <a:rPr lang="en-US" sz="2799" b="true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「公開天文台」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です。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それぞれの公開天文台で工夫を凝らした、いろいろなイベントを実施しております。詳細は各天文台の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ＨＰ等をご参照ください。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　そんな公開天文台は</a:t>
            </a:r>
            <a:r>
              <a:rPr lang="en-US" b="true" sz="2799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来年100周年</a:t>
            </a: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を迎える文化です。ぜひこの機会に訪れてみてください。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860" y="12096750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出典：倉敷天文台（1926年11月21日開設）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07659" y="2063288"/>
            <a:ext cx="4871682" cy="3063070"/>
          </a:xfrm>
          <a:custGeom>
            <a:avLst/>
            <a:gdLst/>
            <a:ahLst/>
            <a:cxnLst/>
            <a:rect r="r" b="b" t="t" l="l"/>
            <a:pathLst>
              <a:path h="3063070" w="4871682">
                <a:moveTo>
                  <a:pt x="0" y="0"/>
                </a:moveTo>
                <a:lnTo>
                  <a:pt x="4871682" y="0"/>
                </a:lnTo>
                <a:lnTo>
                  <a:pt x="4871682" y="3063070"/>
                </a:lnTo>
                <a:lnTo>
                  <a:pt x="0" y="306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137706"/>
            <a:ext cx="8229600" cy="446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フォローして最新情報をチェック！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また、イベントの詳細はプロフィール欄のURLから！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今後の投稿もお楽しみに！</a:t>
            </a:r>
          </a:p>
          <a:p>
            <a:pPr algn="ctr">
              <a:lnSpc>
                <a:spcPts val="5112"/>
              </a:lnSpc>
            </a:pP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日本公開天文台協会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公開天文台100周年記念事業委員会</a:t>
            </a:r>
          </a:p>
          <a:p>
            <a:pPr algn="ctr" marL="0" indent="0" lvl="1">
              <a:lnSpc>
                <a:spcPts val="51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DAG6PMg2EuM</dc:identifier>
  <dcterms:modified xsi:type="dcterms:W3CDTF">2011-08-01T06:04:30Z</dcterms:modified>
  <cp:revision>1</cp:revision>
  <dc:title>公開天文台とは</dc:title>
</cp:coreProperties>
</file>